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5" d="100"/>
          <a:sy n="95" d="100"/>
        </p:scale>
        <p:origin x="67" y="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икита Вершков" userId="fd6a7a451d98ca97" providerId="LiveId" clId="{0321D515-DED4-4F66-8029-64995C43A7B5}"/>
    <pc:docChg chg="custSel modSld">
      <pc:chgData name="Никита Вершков" userId="fd6a7a451d98ca97" providerId="LiveId" clId="{0321D515-DED4-4F66-8029-64995C43A7B5}" dt="2023-10-20T12:59:24.365" v="58" actId="20577"/>
      <pc:docMkLst>
        <pc:docMk/>
      </pc:docMkLst>
      <pc:sldChg chg="modSp mod">
        <pc:chgData name="Никита Вершков" userId="fd6a7a451d98ca97" providerId="LiveId" clId="{0321D515-DED4-4F66-8029-64995C43A7B5}" dt="2023-10-20T12:59:24.365" v="58" actId="20577"/>
        <pc:sldMkLst>
          <pc:docMk/>
          <pc:sldMk cId="3084753690" sldId="260"/>
        </pc:sldMkLst>
        <pc:spChg chg="mod">
          <ac:chgData name="Никита Вершков" userId="fd6a7a451d98ca97" providerId="LiveId" clId="{0321D515-DED4-4F66-8029-64995C43A7B5}" dt="2023-10-20T12:59:24.365" v="58" actId="20577"/>
          <ac:spMkLst>
            <pc:docMk/>
            <pc:sldMk cId="3084753690" sldId="260"/>
            <ac:spMk id="2" creationId="{FA7C4813-20E7-439A-9C06-49E9FE6F1F38}"/>
          </ac:spMkLst>
        </pc:spChg>
      </pc:sldChg>
      <pc:sldChg chg="modSp mod">
        <pc:chgData name="Никита Вершков" userId="fd6a7a451d98ca97" providerId="LiveId" clId="{0321D515-DED4-4F66-8029-64995C43A7B5}" dt="2023-10-20T12:58:49.922" v="56" actId="20577"/>
        <pc:sldMkLst>
          <pc:docMk/>
          <pc:sldMk cId="3212176619" sldId="262"/>
        </pc:sldMkLst>
        <pc:spChg chg="mod">
          <ac:chgData name="Никита Вершков" userId="fd6a7a451d98ca97" providerId="LiveId" clId="{0321D515-DED4-4F66-8029-64995C43A7B5}" dt="2023-10-20T12:58:49.922" v="56" actId="20577"/>
          <ac:spMkLst>
            <pc:docMk/>
            <pc:sldMk cId="3212176619" sldId="262"/>
            <ac:spMk id="2" creationId="{388BA63C-F0D6-4246-9B65-1DE5F5270AB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8E051-2444-4D8E-B81F-A67BF5330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9637" y="1801368"/>
            <a:ext cx="7315200" cy="32552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Мероприятия, реализуемые в рамках профилактики терроризма в </a:t>
            </a:r>
            <a:b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МБОУ «</a:t>
            </a:r>
            <a:r>
              <a:rPr lang="ru-RU" sz="4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Кощаковской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СОШ»</a:t>
            </a:r>
            <a:r>
              <a:rPr lang="ru-RU" sz="4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  <a:br>
              <a:rPr lang="ru-RU" sz="4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F8C40D-55FA-4571-B4F0-8887FB336B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58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21544E-FE91-42BC-B6A4-354E48D8F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"/>
              </a:rPr>
              <a:t>Классные часы:</a:t>
            </a:r>
            <a:br>
              <a:rPr lang="ru-RU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"/>
              </a:rPr>
            </a:br>
            <a:r>
              <a:rPr lang="ru-RU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"/>
              </a:rPr>
              <a:t>- «Мы против терроризма!»</a:t>
            </a:r>
            <a:br>
              <a:rPr lang="ru-RU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"/>
              </a:rPr>
            </a:br>
            <a:r>
              <a:rPr lang="ru-RU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"/>
              </a:rPr>
              <a:t>-</a:t>
            </a:r>
            <a:r>
              <a:rPr lang="ru-RU" sz="240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«Мир дому твоему».</a:t>
            </a:r>
            <a:br>
              <a:rPr lang="ru-RU" sz="2400" dirty="0">
                <a:effectLst/>
                <a:latin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</a:rPr>
              <a:t>-</a:t>
            </a:r>
            <a:r>
              <a:rPr lang="ru-RU" sz="240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«Россия - страна возможностей»</a:t>
            </a:r>
            <a:br>
              <a:rPr lang="ru-RU" sz="240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</a:br>
            <a:r>
              <a:rPr lang="ru-RU" sz="240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Лекторий:</a:t>
            </a:r>
            <a:br>
              <a:rPr lang="ru-RU" sz="240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</a:br>
            <a:r>
              <a:rPr lang="ru-RU" sz="200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-</a:t>
            </a:r>
            <a:r>
              <a:rPr lang="ru-RU" sz="270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Helvetica" panose="020B0604020202020204" pitchFamily="34" charset="0"/>
              </a:rPr>
              <a:t>«Терроризм – угроза, которая касается каждого»</a:t>
            </a:r>
            <a:br>
              <a:rPr lang="ru-RU" sz="2700" dirty="0">
                <a:effectLst/>
                <a:latin typeface="Times New Roman" panose="02020603050405020304" pitchFamily="18" charset="0"/>
              </a:rPr>
            </a:br>
            <a:br>
              <a:rPr lang="ru-RU" dirty="0">
                <a:effectLst/>
                <a:latin typeface="Times New Roman" panose="02020603050405020304" pitchFamily="18" charset="0"/>
              </a:rPr>
            </a:br>
            <a:b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"/>
              </a:rPr>
            </a:br>
            <a:br>
              <a:rPr lang="ru-RU" dirty="0">
                <a:effectLst/>
                <a:latin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5AE97F-D20A-4F7A-9754-C68A4961DA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15" y="729915"/>
            <a:ext cx="2890332" cy="216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92AC8E6-5ECE-41C3-9309-BF5C50055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443" y="671969"/>
            <a:ext cx="2947482" cy="228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F3BECE1-F863-4B58-930F-B7F9FE286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615" y="3314728"/>
            <a:ext cx="3931569" cy="294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76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AC2A4A-C3BD-498B-9A42-CF3392278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29" y="-183594"/>
            <a:ext cx="2947482" cy="6168342"/>
          </a:xfrm>
        </p:spPr>
        <p:txBody>
          <a:bodyPr>
            <a:noAutofit/>
          </a:bodyPr>
          <a:lstStyle/>
          <a:p>
            <a:r>
              <a:rPr lang="ru-RU" sz="1400" b="0" i="0" dirty="0">
                <a:solidFill>
                  <a:srgbClr val="000000"/>
                </a:solidFill>
                <a:effectLst/>
                <a:latin typeface="-apple-system"/>
              </a:rPr>
              <a:t>3 сентября - Памятная дата в истории России- День окончания Второй Мировой войны. Это великое событие для всего мира. Именно в этот день был побежден нацизм и фашизм, прекращено преступление против всего человечества. Сегодня в старших классах были проведены мероприятия, приуроченные Дню окончания Второй Мировой войны: «Урок мужества», «Интерактивная викторина «Дальневосточная победа».</a:t>
            </a:r>
            <a:br>
              <a:rPr lang="ru-RU" sz="1400" b="0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ru-RU" sz="1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306C672-C932-4FD6-BC10-53CA73E9A3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829" y="778042"/>
            <a:ext cx="3356855" cy="251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EB07983-25BA-4BC6-A158-15089305B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470" y="3563356"/>
            <a:ext cx="3894493" cy="291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122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DC5637-4A9B-43EE-A360-5050645E5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0" i="0" dirty="0">
                <a:solidFill>
                  <a:srgbClr val="000000"/>
                </a:solidFill>
                <a:effectLst/>
                <a:latin typeface="-apple-system"/>
              </a:rPr>
              <a:t>     Ежегодно 3 сентября в России отмечается День солидарности в борьбе с терроризмом. Этот день приурочен к трагическим событиям, произошедшим 1-3 сентября 2004 года в городе Беслан (Северная Осетия).</a:t>
            </a:r>
            <a:br>
              <a:rPr lang="ru-RU" sz="1600" dirty="0"/>
            </a:br>
            <a:r>
              <a:rPr lang="ru-RU" sz="1600" dirty="0"/>
              <a:t>      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-apple-system"/>
              </a:rPr>
              <a:t>День солидарности в борьбе с терроризмом символизирует единение государства и общества в борьбе с таким страшным явлением, как терроризм, который превратился в одну из опаснейших глобальных проблем современности, серьезную угрозу безопасности всего мирового сообщества.</a:t>
            </a:r>
            <a:br>
              <a:rPr lang="ru-RU" sz="1600" b="0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1600" b="0" i="0" dirty="0">
                <a:solidFill>
                  <a:srgbClr val="000000"/>
                </a:solidFill>
                <a:effectLst/>
                <a:latin typeface="-apple-system"/>
              </a:rPr>
              <a:t>     Учащиеся школы совместно с советником директора по воспитанию участвовали в тренинговом занятии «Пойми себя-пойми другого»</a:t>
            </a:r>
            <a:endParaRPr lang="ru-RU" sz="16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A406709-DC0D-4E01-8FFC-70B2CB1273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099" y="737937"/>
            <a:ext cx="2836837" cy="212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CB4591E-71D8-4B6D-B3A5-EF59CBE59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325" y="737937"/>
            <a:ext cx="2836838" cy="212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26F2134F-112C-49F5-ADD2-D67DEC9AF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098" y="3598270"/>
            <a:ext cx="2836838" cy="212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5FBBE4B1-2752-4219-866D-428005E45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83" y="3598269"/>
            <a:ext cx="2836840" cy="212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112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C4813-20E7-439A-9C06-49E9FE6F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340513" cy="4601183"/>
          </a:xfrm>
        </p:spPr>
        <p:txBody>
          <a:bodyPr>
            <a:normAutofit fontScale="90000"/>
          </a:bodyPr>
          <a:lstStyle/>
          <a:p>
            <a:r>
              <a:rPr lang="ru-RU" sz="3200" b="0" i="0" dirty="0">
                <a:solidFill>
                  <a:srgbClr val="000000"/>
                </a:solidFill>
                <a:effectLst/>
                <a:latin typeface="-apple-system"/>
              </a:rPr>
              <a:t>Акции:</a:t>
            </a:r>
            <a:br>
              <a:rPr lang="ru-RU" sz="3200" b="0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3200" b="0" i="0" dirty="0">
                <a:solidFill>
                  <a:srgbClr val="000000"/>
                </a:solidFill>
                <a:effectLst/>
                <a:latin typeface="-apple-system"/>
              </a:rPr>
              <a:t>-«Сердце Беслана»,</a:t>
            </a:r>
            <a:b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-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«Голубь — птица Мира. Мы помним тебя, Беслан»,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- «Капля жизни»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-apple-system"/>
              </a:rPr>
            </a:br>
            <a:b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  <a:t> 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</a:br>
            <a:br>
              <a:rPr lang="ru-RU" sz="2800" b="0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9F14140-9087-4AD2-AEE4-A0B5986655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694" y="1356657"/>
            <a:ext cx="4146713" cy="200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A680DB05-0B25-412B-BEFD-428B3DEA4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694" y="3894113"/>
            <a:ext cx="4206780" cy="203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87F51B-D661-4751-8FC0-CC0065316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671" y="876818"/>
            <a:ext cx="2673323" cy="2004164"/>
          </a:xfrm>
          <a:prstGeom prst="rect">
            <a:avLst/>
          </a:prstGeom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DEB0D627-0258-4829-B9D8-BA9100F52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71" y="3058973"/>
            <a:ext cx="2673323" cy="343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753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B3EA5-505A-44BA-B36B-8587D5430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"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-apple-system"/>
              </a:rPr>
              <a:t>Мы против терроризма!"</a:t>
            </a:r>
            <a:br>
              <a:rPr lang="ru-RU" sz="1800" dirty="0"/>
            </a:br>
            <a:br>
              <a:rPr lang="ru-RU" sz="1800" dirty="0"/>
            </a:br>
            <a:r>
              <a:rPr lang="ru-RU" sz="1800" b="0" i="0" dirty="0">
                <a:solidFill>
                  <a:srgbClr val="000000"/>
                </a:solidFill>
                <a:effectLst/>
                <a:latin typeface="-apple-system"/>
              </a:rPr>
              <a:t>Терроризм – угроза всему человечеству и недопустимое явление для всех времен и народов!</a:t>
            </a:r>
            <a:br>
              <a:rPr lang="ru-RU" sz="1800" dirty="0"/>
            </a:br>
            <a:br>
              <a:rPr lang="ru-RU" sz="1800" dirty="0"/>
            </a:br>
            <a:r>
              <a:rPr lang="ru-RU" sz="1800" b="0" i="0" dirty="0">
                <a:solidFill>
                  <a:srgbClr val="000000"/>
                </a:solidFill>
                <a:effectLst/>
                <a:latin typeface="-apple-system"/>
              </a:rPr>
              <a:t>Именно этой теме и этому призыву был посвящена 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-apple-system"/>
              </a:rPr>
              <a:t>выставка  детских рисунков «Мы – против терроризма!»</a:t>
            </a:r>
            <a:br>
              <a:rPr lang="ru-RU" sz="1800" b="0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1800" b="0" i="0" dirty="0">
                <a:solidFill>
                  <a:srgbClr val="000000"/>
                </a:solidFill>
                <a:effectLst/>
                <a:latin typeface="-apple-system"/>
              </a:rPr>
              <a:t>На классном часе учащиеся обсудили с классными руководителями основы безопасного поведения при возникновении угрозы теракта и создали рисунки-плакаты с лозунгами против террористов и террористической атаки.</a:t>
            </a:r>
            <a:endParaRPr lang="ru-RU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6D0FEFA-E337-46D9-9DD2-2F437AFD96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38" y="1806191"/>
            <a:ext cx="7315200" cy="323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91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BA63C-F0D6-4246-9B65-1DE5F5270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420723" cy="4601183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Просвещение и консультации: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-</a:t>
            </a:r>
            <a:r>
              <a:rPr lang="ru-RU" sz="2800" dirty="0">
                <a:solidFill>
                  <a:schemeClr val="tx1"/>
                </a:solidFill>
              </a:rPr>
              <a:t>учебная эвакуация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-</a:t>
            </a:r>
            <a:r>
              <a:rPr lang="tt-RU" sz="2800" dirty="0">
                <a:solidFill>
                  <a:schemeClr val="tx1"/>
                </a:solidFill>
              </a:rPr>
              <a:t>Инструкта</a:t>
            </a:r>
            <a:r>
              <a:rPr lang="ru-RU" sz="2800" dirty="0">
                <a:solidFill>
                  <a:schemeClr val="tx1"/>
                </a:solidFill>
              </a:rPr>
              <a:t>ж 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-apple-system"/>
              </a:rPr>
              <a:t>действий при обнаружении подозрительных предметов</a:t>
            </a:r>
            <a:br>
              <a:rPr lang="ru-RU" sz="2800" b="0" i="0" dirty="0">
                <a:solidFill>
                  <a:schemeClr val="tx1"/>
                </a:solidFill>
                <a:effectLst/>
                <a:latin typeface="-apple-system"/>
              </a:rPr>
            </a:br>
            <a:r>
              <a:rPr lang="ru-RU" sz="2800" b="0" i="0" dirty="0">
                <a:solidFill>
                  <a:schemeClr val="tx1"/>
                </a:solidFill>
                <a:effectLst/>
                <a:latin typeface="-apple-system"/>
              </a:rPr>
              <a:t>-родительские собрания</a:t>
            </a:r>
            <a:br>
              <a:rPr lang="ru-RU" sz="2800" b="0" i="0" dirty="0">
                <a:solidFill>
                  <a:schemeClr val="tx1"/>
                </a:solidFill>
                <a:effectLst/>
                <a:latin typeface="-apple-system"/>
              </a:rPr>
            </a:br>
            <a:r>
              <a:rPr lang="ru-RU" sz="2800" b="0" i="0" dirty="0">
                <a:solidFill>
                  <a:schemeClr val="tx1"/>
                </a:solidFill>
                <a:effectLst/>
                <a:latin typeface="-apple-system"/>
              </a:rPr>
              <a:t>-психологические тренинги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EA0BF06-EBDE-44C2-B36B-AA4FA94D19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744" y="863600"/>
            <a:ext cx="2947482" cy="220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C8211056-FF8E-48D6-B3B2-099532D84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744" y="3375802"/>
            <a:ext cx="2947482" cy="221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8A958BA7-5C4E-47A8-9BF8-B3AF12F64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328" y="863600"/>
            <a:ext cx="3925465" cy="220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D7167C19-73E0-41F3-9B8C-E9FC2F121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328" y="3375802"/>
            <a:ext cx="3319119" cy="220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176619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305</TotalTime>
  <Words>335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-apple-system</vt:lpstr>
      <vt:lpstr>Arial</vt:lpstr>
      <vt:lpstr>Corbel</vt:lpstr>
      <vt:lpstr>Times New Roman</vt:lpstr>
      <vt:lpstr>Wingdings 2</vt:lpstr>
      <vt:lpstr>Рамка</vt:lpstr>
      <vt:lpstr>Мероприятия, реализуемые в рамках профилактики терроризма в  МБОУ «Кощаковской СОШ»  </vt:lpstr>
      <vt:lpstr>Классные часы: - «Мы против терроризма!» -«Мир дому твоему». -«Россия - страна возможностей» Лекторий: -«Терроризм – угроза, которая касается каждого»    </vt:lpstr>
      <vt:lpstr>3 сентября - Памятная дата в истории России- День окончания Второй Мировой войны. Это великое событие для всего мира. Именно в этот день был побежден нацизм и фашизм, прекращено преступление против всего человечества. Сегодня в старших классах были проведены мероприятия, приуроченные Дню окончания Второй Мировой войны: «Урок мужества», «Интерактивная викторина «Дальневосточная победа». </vt:lpstr>
      <vt:lpstr>     Ежегодно 3 сентября в России отмечается День солидарности в борьбе с терроризмом. Этот день приурочен к трагическим событиям, произошедшим 1-3 сентября 2004 года в городе Беслан (Северная Осетия).        День солидарности в борьбе с терроризмом символизирует единение государства и общества в борьбе с таким страшным явлением, как терроризм, который превратился в одну из опаснейших глобальных проблем современности, серьезную угрозу безопасности всего мирового сообщества.      Учащиеся школы совместно с советником директора по воспитанию участвовали в тренинговом занятии «Пойми себя-пойми другого»</vt:lpstr>
      <vt:lpstr>Акции: -«Сердце Беслана», -«Голубь — птица Мира. Мы помним тебя, Беслан», - «Капля жизни»     </vt:lpstr>
      <vt:lpstr>"Мы против терроризма!"  Терроризм – угроза всему человечеству и недопустимое явление для всех времен и народов!  Именно этой теме и этому призыву был посвящена выставка  детских рисунков «Мы – против терроризма!» На классном часе учащиеся обсудили с классными руководителями основы безопасного поведения при возникновении угрозы теракта и создали рисунки-плакаты с лозунгами против террористов и террористической атаки.</vt:lpstr>
      <vt:lpstr>Просвещение и консультации: -учебная эвакуация -Инструктаж действий при обнаружении подозрительных предметов -родительские собрания -психологические тренинги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Мероприятия, реализуемые в рамках профилактики терроризма в  МБОУ «Кощаковской СОШ»  </dc:title>
  <dc:creator>Никита Вершков</dc:creator>
  <cp:lastModifiedBy>Никита Вершков</cp:lastModifiedBy>
  <cp:revision>4</cp:revision>
  <dcterms:created xsi:type="dcterms:W3CDTF">2023-10-20T07:54:58Z</dcterms:created>
  <dcterms:modified xsi:type="dcterms:W3CDTF">2023-10-20T13:00:25Z</dcterms:modified>
</cp:coreProperties>
</file>